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74" r:id="rId5"/>
    <p:sldId id="271" r:id="rId6"/>
    <p:sldId id="262" r:id="rId7"/>
    <p:sldId id="259" r:id="rId8"/>
    <p:sldId id="272" r:id="rId9"/>
    <p:sldId id="261" r:id="rId10"/>
    <p:sldId id="270" r:id="rId11"/>
    <p:sldId id="263" r:id="rId12"/>
    <p:sldId id="25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8237"/>
            <a:ext cx="935828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851920" y="4000504"/>
            <a:ext cx="5077798" cy="15716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Мельникова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Елизавета Владимировна</a:t>
            </a:r>
            <a:endParaRPr lang="ru-RU" dirty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МАДОУ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«Центр развития ребёнка – детский сад №383» Приволжского района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г.Казани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3648" y="1052736"/>
            <a:ext cx="7416824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«Использование инновационных подходов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реализации коммуникативных технологий по обучению дошкольников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татарскому языку»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r="170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9788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651" y="1182001"/>
            <a:ext cx="3744416" cy="2105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078596" cy="23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15" y="3723546"/>
            <a:ext cx="3078596" cy="230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4050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F:\Фото02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93" y="2234844"/>
            <a:ext cx="2391655" cy="318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170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00042"/>
            <a:ext cx="8229600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F:\диплом МАДОУ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" t="2536" r="4338" b="1572"/>
          <a:stretch>
            <a:fillRect/>
          </a:stretch>
        </p:blipFill>
        <p:spPr bwMode="auto">
          <a:xfrm rot="994491">
            <a:off x="5400367" y="1542322"/>
            <a:ext cx="2914862" cy="422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ДИПЛОМ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2954">
            <a:off x="993947" y="1356889"/>
            <a:ext cx="3218351" cy="44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143372" y="4071942"/>
            <a:ext cx="3643338" cy="15001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907704" y="404664"/>
            <a:ext cx="6000792" cy="335758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980728"/>
            <a:ext cx="6912768" cy="15121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967334"/>
            <a:ext cx="6912768" cy="197383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</a:bodyPr>
          <a:lstStyle/>
          <a:p>
            <a:pPr algn="ctr"/>
            <a:r>
              <a:rPr lang="ru-RU" sz="66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Игътибар</a:t>
            </a:r>
            <a:r>
              <a:rPr lang="tt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ыгыз</a:t>
            </a: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өчен рәхмәт!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8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r="763"/>
          <a:stretch>
            <a:fillRect/>
          </a:stretch>
        </p:blipFill>
        <p:spPr bwMode="auto">
          <a:xfrm>
            <a:off x="0" y="0"/>
            <a:ext cx="9286908" cy="700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Учебно-методические комплекты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 обучению русскоязычных детей татарскому языку «</a:t>
            </a:r>
            <a:r>
              <a:rPr lang="tt-RU" sz="3400" dirty="0" smtClean="0">
                <a:latin typeface="Times New Roman" pitchFamily="18" charset="0"/>
                <a:cs typeface="Times New Roman" pitchFamily="18" charset="0"/>
              </a:rPr>
              <a:t>Татарча сөйләшәбез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tt-RU" sz="3400" dirty="0" smtClean="0">
                <a:latin typeface="Times New Roman" pitchFamily="18" charset="0"/>
                <a:cs typeface="Times New Roman" pitchFamily="18" charset="0"/>
              </a:rPr>
              <a:t> - 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«Говорим по-татарски», авторы: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Зарипова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З.М., Исаева Р.С.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др.; </a:t>
            </a:r>
          </a:p>
          <a:p>
            <a:pPr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 обучению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татароязычных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детей русскому языку «Изучаем русский язык», авторы: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Гаффарова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С.М.,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Гарафиева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Г.З и др.;</a:t>
            </a:r>
          </a:p>
          <a:p>
            <a:pPr fontAlgn="base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по обучению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татароязычных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детей родному языку   «</a:t>
            </a:r>
            <a:r>
              <a:rPr lang="tt-RU" sz="3400" dirty="0" smtClean="0">
                <a:latin typeface="Times New Roman" pitchFamily="18" charset="0"/>
                <a:cs typeface="Times New Roman" pitchFamily="18" charset="0"/>
              </a:rPr>
              <a:t>Туган телдә сөйләшәбез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» для детей 2-5 лет, авторы: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Хазратова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Ф.В.,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Шарафетдинова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З.Г и др.</a:t>
            </a:r>
            <a:r>
              <a:rPr lang="tt-RU" sz="3400" dirty="0" smtClean="0">
                <a:latin typeface="Times New Roman" pitchFamily="18" charset="0"/>
                <a:cs typeface="Times New Roman" pitchFamily="18" charset="0"/>
              </a:rPr>
              <a:t>; для детей 5-7 лет авторы: Зарипова З.М., и др;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400" dirty="0" smtClean="0">
                <a:latin typeface="Times New Roman" pitchFamily="18" charset="0"/>
                <a:cs typeface="Times New Roman" pitchFamily="18" charset="0"/>
              </a:rPr>
              <a:t>для детей подготовительной к школе группы «Мәктәпкәчә яшьтәгеләр әлифбасы: авазларны уйнатып» (для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татароязычных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детей)</a:t>
            </a:r>
            <a:r>
              <a:rPr lang="tt-RU" sz="3400" dirty="0" smtClean="0">
                <a:latin typeface="Times New Roman" pitchFamily="18" charset="0"/>
                <a:cs typeface="Times New Roman" pitchFamily="18" charset="0"/>
              </a:rPr>
              <a:t> автор Шаехова Р.К.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r="170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F:\курсы фото\P10409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857232"/>
            <a:ext cx="4051908" cy="303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785794"/>
            <a:ext cx="4143372" cy="310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D:\Users\Admin\Documents\курсы УМК\курсы фото\P10409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3214686"/>
            <a:ext cx="4500594" cy="337510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r="763"/>
          <a:stretch>
            <a:fillRect/>
          </a:stretch>
        </p:blipFill>
        <p:spPr bwMode="auto">
          <a:xfrm>
            <a:off x="0" y="0"/>
            <a:ext cx="9286908" cy="700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4071966" cy="30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214686"/>
            <a:ext cx="390527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9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836712"/>
            <a:ext cx="8352928" cy="441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t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  </a:t>
            </a:r>
            <a:r>
              <a:rPr lang="tt-RU" sz="28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“Говорим по – татарски” </a:t>
            </a:r>
            <a:endParaRPr lang="ru-RU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tt-RU" sz="2400" dirty="0" smtClean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Основные задачи :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 Формирование </a:t>
            </a: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 дошкольников коммуникативных </a:t>
            </a: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навыков владения татарским </a:t>
            </a: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языком.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 Овладение </a:t>
            </a: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педагогами ДОУ лексическим минимумом УМК, преодоление  психологоического барьера при иноязычной деятельности.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3. Стимулирование </a:t>
            </a: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развитие творческих </a:t>
            </a: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способностей у воспитателей по </a:t>
            </a: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реализации двуязычия.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 r="1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“Говорим по-татарски”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видео педагоги УМК\тит.лист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420" y="1340768"/>
            <a:ext cx="1192786" cy="159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:\ДИДАК.УЕННАР\фото игры 1\DSC_0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97781"/>
            <a:ext cx="4142834" cy="2761889"/>
          </a:xfrm>
          <a:prstGeom prst="rect">
            <a:avLst/>
          </a:prstGeom>
          <a:noFill/>
        </p:spPr>
      </p:pic>
      <p:pic>
        <p:nvPicPr>
          <p:cNvPr id="3074" name="Picture 2" descr="G:\ДИДАК.УЕННАР\фото яз.среда\DSC_00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3857628"/>
            <a:ext cx="2762685" cy="2612952"/>
          </a:xfrm>
          <a:prstGeom prst="rect">
            <a:avLst/>
          </a:prstGeom>
          <a:noFill/>
        </p:spPr>
      </p:pic>
      <p:pic>
        <p:nvPicPr>
          <p:cNvPr id="2" name="Picture 2" descr="C:\Users\Пользователь\Pictures\vlcsnap-2014-08-25-23h43m23s207.png"/>
          <p:cNvPicPr>
            <a:picLocks noChangeAspect="1" noChangeArrowheads="1"/>
          </p:cNvPicPr>
          <p:nvPr/>
        </p:nvPicPr>
        <p:blipFill>
          <a:blip r:embed="rId6"/>
          <a:srcRect l="8262" r="6268"/>
          <a:stretch>
            <a:fillRect/>
          </a:stretch>
        </p:blipFill>
        <p:spPr bwMode="auto">
          <a:xfrm>
            <a:off x="4107653" y="1005466"/>
            <a:ext cx="4607751" cy="29950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r="170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E:\ДИДАК.УЕННАР\фото игры 1\DSC_0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33331"/>
            <a:ext cx="3312368" cy="47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ИДАК.УЕННАР\фото игры 1\DSC_00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24" y="1761301"/>
            <a:ext cx="4661790" cy="310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9764" y="8531"/>
            <a:ext cx="8712968" cy="702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Конкурсы </a:t>
            </a:r>
            <a:r>
              <a:rPr lang="tt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tt-RU" sz="28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“Тылсымлы </a:t>
            </a:r>
            <a:r>
              <a:rPr lang="tt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курчак”,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t-RU" sz="2800" b="1" i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        “Узнай мультсюжет”</a:t>
            </a:r>
            <a:r>
              <a:rPr lang="tt-RU" sz="2800" b="1" i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Основные  задачи: 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1.Стимулирование и развитие творческих способностей родителей и воспитанников.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2.Развитие </a:t>
            </a: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коммуникативных навыков владения татарским языком у воспитанников и родителей.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3.Обагащение </a:t>
            </a: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развивающей среды </a:t>
            </a: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через </a:t>
            </a: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создание кукольного </a:t>
            </a: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театра, дидактических игр с использованием интерактивного сопровождения выполненного в форме презентаций к мультсюжетам УМК по обучению русскоязычных детей татарскому языку “Говорим по-татарски”.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tt-RU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tt-RU" sz="24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Совершенствование взаимодействия с семьёй по реализации учебно-методического комплекта по обучению русскоязычных детей татарскому языку “Говорим по-татарски” Зариповой З.М. и др.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7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/>
          <a:srcRect r="1702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r>
              <a:rPr lang="tt-RU" sz="2800" b="1" i="1" dirty="0" smtClean="0">
                <a:latin typeface="Times New Roman" pitchFamily="18" charset="0"/>
                <a:cs typeface="Times New Roman" pitchFamily="18" charset="0"/>
              </a:rPr>
              <a:t>“Тылсымлы курчак”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ДИДАК.УЕННАР\фото игры 1\DSC07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ИДАК.УЕННАР\фото игры 1\DSC074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271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44" y="1269850"/>
            <a:ext cx="28098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123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Учебно-методические комплекты</vt:lpstr>
      <vt:lpstr>Презентация PowerPoint</vt:lpstr>
      <vt:lpstr>Презентация PowerPoint</vt:lpstr>
      <vt:lpstr>Презентация PowerPoint</vt:lpstr>
      <vt:lpstr>“Говорим по-татарски”</vt:lpstr>
      <vt:lpstr>Презентация PowerPoint</vt:lpstr>
      <vt:lpstr>Презентация PowerPoint</vt:lpstr>
      <vt:lpstr>“Тылсымлы курчак”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2</cp:lastModifiedBy>
  <cp:revision>42</cp:revision>
  <dcterms:created xsi:type="dcterms:W3CDTF">2014-08-23T12:50:27Z</dcterms:created>
  <dcterms:modified xsi:type="dcterms:W3CDTF">2014-08-27T12:12:42Z</dcterms:modified>
</cp:coreProperties>
</file>